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9"/>
  </p:normalViewPr>
  <p:slideViewPr>
    <p:cSldViewPr snapToGrid="0">
      <p:cViewPr varScale="1">
        <p:scale>
          <a:sx n="104" d="100"/>
          <a:sy n="104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jpg>
</file>

<file path=ppt/media/image2.jpg>
</file>

<file path=ppt/media/image3.jpeg>
</file>

<file path=ppt/media/image4.jpeg>
</file>

<file path=ppt/media/image5.jpg>
</file>

<file path=ppt/media/image6.jp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8E65F-1550-AC4E-F7A9-873D796D5D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2C8EBC-7817-8BEC-831D-2CDFF6E954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96EFF-7A67-F9D5-640C-9A51A7352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4794C-D509-5072-EEE1-1D1596877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F6D88-FAA3-49D9-B276-153098DC7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441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A3D86-0B7B-69FC-B20F-5FE5DD89B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EB3842-9429-A890-33D1-C5D11EE7BC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51FE53-628C-E28F-BFD9-B7F3987D5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F72A8-3CC3-85B4-B965-9A1CC0E5B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0DA4B0-ACF0-5849-9F12-6AE4F86E6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493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2D9CD3-5A63-D47A-6487-D24104909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776F9A-7848-E641-DB39-6A889A81E9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A1D49B-48FD-5230-BC91-ACE44A795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84143-0402-6D5C-77A2-ADFF42BE1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8BD048-BC99-06E5-3A22-E4E7BE1BF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914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BA38D-B495-6B95-EBC3-4D6432106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3D66F-B0B8-1CA6-500D-F0A5D7798B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FA67BD-B8B9-EF83-9027-B652AEB07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F159EA-2B6A-7F94-161D-4C0380676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6EF422-829E-7906-29C6-5C2BD6467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872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C31C7-C004-0A73-29C4-20D8EB6B9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448AB-38E0-5128-B022-228F4A18B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408327-733E-C423-39A7-858920CC9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FA6D98-22FC-EE52-1B1E-141C9D224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DDACA-F085-537B-0628-8B44B78A3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58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80F46-FBD6-8EFC-A090-AC0DC1C39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498D9B-4031-5E4E-A5BE-C321FF4FDB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2AC51F-FF13-11DA-4E3A-5B73F106DE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1A4C31-ED35-11F9-F3F6-B41D9F9BB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F4CB51-51B3-AB30-AE1A-229C7B91E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FF76B0-BB82-CB76-1198-EC9E5E9ED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042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FE1BF-CD17-EC02-0C64-C9BA277D1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1E192A-748C-9261-1D65-2B76B9378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91ED46-0817-8EC0-9CC9-A5DD558D23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48BF1D-F4FF-612B-483F-172B5922B1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105105-A8A8-7990-3478-5CAA85DA63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F56BA3-B4F6-BF5C-8A24-B9D7595ED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DEA3C8-697B-946F-BC61-4F90A73D8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27EA76-86A6-ACCF-AA31-1B75DBBF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6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0A9A3-72EB-BCA7-34EF-0CC1BFE78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7C9E58-FB56-0600-FA7E-82EDF5225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10FE27-791B-D940-D78B-4E34CE769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A954A9-887B-7162-2B2E-89707A620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828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249133-BC4C-09A1-1D10-9C7C3A0AB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965CE8-EC9E-344E-0783-9B7136510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859F0-8CFC-2368-A475-58FB18580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821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9A020-DCD1-74ED-7B9E-C350EFA9E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9037C-444F-2BFF-E286-2B7824F5D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76D0DE-28BC-A6B5-38FA-319E6B9E19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766923-88F6-A00A-9410-B2EDFB7EC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2DB6B3-5295-6CDB-DE5F-C31D7FD4A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6E5070-8C3A-EE3D-F4DF-94D30D90F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202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462A4-D530-EA0B-CDA1-E07065CD6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A884CB-9515-3DFD-DD2E-EFFB409D40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FE73AF-183B-0D53-997E-69B9654861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6BF50C-C899-DDD8-77A1-67B447815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6787-82E8-5A4A-AB1D-90AE299E09F9}" type="datetimeFigureOut">
              <a:rPr lang="en-US" smtClean="0"/>
              <a:t>11/4/24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53D1A2-4603-D7A6-17A0-F0670A705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B0B830-5AA6-3B16-AEF9-582DE155A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798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CBD10B-8D0B-4494-D0F7-81063A62D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B464-811B-6E99-8495-11E4C1B5E0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4E821-64D7-CEBE-9D5A-AF2BA81691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A26787-82E8-5A4A-AB1D-90AE299E09F9}" type="datetimeFigureOut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55FDAE-5545-2CB5-7047-89E20FE17B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F90BC7-2A16-EE43-6047-2285E4FBA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B98E02-96AF-784F-A210-C25864B71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04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6376818-391D-B7D7-BD21-DB275E35DD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15" t="11535" r="6051"/>
          <a:stretch/>
        </p:blipFill>
        <p:spPr>
          <a:xfrm>
            <a:off x="1165210" y="1146274"/>
            <a:ext cx="3406776" cy="3750198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69AB195-0A8E-4744-E1F4-A8424769C54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657" b="8657"/>
          <a:stretch/>
        </p:blipFill>
        <p:spPr>
          <a:xfrm>
            <a:off x="4893637" y="1072702"/>
            <a:ext cx="3406775" cy="3741254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92FE28-8324-86E3-6016-2F0FD712C69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934" r="15934"/>
          <a:stretch/>
        </p:blipFill>
        <p:spPr>
          <a:xfrm rot="5400000">
            <a:off x="8223228" y="1090861"/>
            <a:ext cx="3750198" cy="3861024"/>
          </a:xfrm>
          <a:prstGeom prst="ellipse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0DE2345-F05A-D0C1-C095-DCEA0A9F3E7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8655" b="8655"/>
          <a:stretch/>
        </p:blipFill>
        <p:spPr>
          <a:xfrm>
            <a:off x="1317610" y="1298674"/>
            <a:ext cx="3406776" cy="3750198"/>
          </a:xfrm>
          <a:prstGeom prst="ellipse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2C6613A-4D08-4E26-5BE9-C8908ADBA8D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5934" r="15934"/>
          <a:stretch/>
        </p:blipFill>
        <p:spPr>
          <a:xfrm>
            <a:off x="4676414" y="2254263"/>
            <a:ext cx="3406776" cy="3750198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EDF088F-2F64-4047-65CB-7E2A33C8D320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4579" r="4579"/>
          <a:stretch/>
        </p:blipFill>
        <p:spPr>
          <a:xfrm>
            <a:off x="7312522" y="639647"/>
            <a:ext cx="3406776" cy="375019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84510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700D42-609F-D7B4-74E2-A32374DF70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29" t="6457" b="33382"/>
          <a:stretch/>
        </p:blipFill>
        <p:spPr>
          <a:xfrm>
            <a:off x="3685354" y="267181"/>
            <a:ext cx="3406775" cy="3741254"/>
          </a:xfrm>
          <a:prstGeom prst="ellipse">
            <a:avLst/>
          </a:prstGeom>
          <a:effectLst>
            <a:glow>
              <a:schemeClr val="accent1"/>
            </a:glo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2A0A82F-5956-0199-4588-7FCC479C1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60" b="15888"/>
          <a:stretch/>
        </p:blipFill>
        <p:spPr>
          <a:xfrm>
            <a:off x="8785461" y="267181"/>
            <a:ext cx="3301184" cy="3778285"/>
          </a:xfrm>
          <a:prstGeom prst="ellipse">
            <a:avLst/>
          </a:prstGeom>
        </p:spPr>
      </p:pic>
      <p:sp>
        <p:nvSpPr>
          <p:cNvPr id="5" name="AutoShape 4">
            <a:extLst>
              <a:ext uri="{FF2B5EF4-FFF2-40B4-BE49-F238E27FC236}">
                <a16:creationId xmlns:a16="http://schemas.microsoft.com/office/drawing/2014/main" id="{CA1C854F-B304-AD23-7A5D-5129915C0BC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TW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4C7278-C1E3-1624-B711-3A7676A14D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247"/>
          <a:stretch/>
        </p:blipFill>
        <p:spPr>
          <a:xfrm>
            <a:off x="105355" y="1264379"/>
            <a:ext cx="3406775" cy="3848892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8899D6-62AF-411F-A6A6-323C0881DFD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775" b="6147"/>
          <a:stretch/>
        </p:blipFill>
        <p:spPr>
          <a:xfrm>
            <a:off x="4570393" y="1955884"/>
            <a:ext cx="3560353" cy="3848893"/>
          </a:xfrm>
          <a:prstGeom prst="ellipse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05C6762-95FD-DDF1-B5C5-C416B70F1A0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4579" r="4579"/>
          <a:stretch/>
        </p:blipFill>
        <p:spPr>
          <a:xfrm>
            <a:off x="843492" y="0"/>
            <a:ext cx="3406776" cy="3750198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B56F4B5-4EDD-93D8-2B93-3D639EFF535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8720" b="8720"/>
          <a:stretch/>
        </p:blipFill>
        <p:spPr>
          <a:xfrm>
            <a:off x="7485621" y="2522384"/>
            <a:ext cx="3406776" cy="375019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11368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5513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Kai-Chih Tseng</dc:creator>
  <cp:lastModifiedBy>Kai-Chih Tseng</cp:lastModifiedBy>
  <cp:revision>7</cp:revision>
  <dcterms:created xsi:type="dcterms:W3CDTF">2023-02-28T14:11:31Z</dcterms:created>
  <dcterms:modified xsi:type="dcterms:W3CDTF">2024-11-04T15:51:01Z</dcterms:modified>
</cp:coreProperties>
</file>

<file path=docProps/thumbnail.jpeg>
</file>